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56" r:id="rId4"/>
    <p:sldId id="576" r:id="rId5"/>
    <p:sldId id="577" r:id="rId6"/>
    <p:sldId id="505" r:id="rId7"/>
    <p:sldId id="578" r:id="rId8"/>
    <p:sldId id="265" r:id="rId9"/>
    <p:sldId id="513" r:id="rId10"/>
    <p:sldId id="267" r:id="rId11"/>
    <p:sldId id="571" r:id="rId12"/>
    <p:sldId id="579" r:id="rId1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DA3F3A-B82A-4E9A-8EBF-D80F0BD4C42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63EA0-A0F5-45D7-A8E8-2826D400698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FC746CD-5D47-4F25-AEDF-970FFB35FCC5}" type="datetime1">
              <a:rPr lang="en-GB"/>
              <a:pPr lvl="0"/>
              <a:t>30/06/2020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A34971B-918D-49E8-B5B2-BF1836C8EE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4CD11AB-1002-4E91-AD31-10AB21DD0AD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94157-AF89-4ED4-942A-A148CF0816F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7B38D-B503-40D4-AB6D-3C1F7947DE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C54DEDF-1FB5-428C-A16D-EFB5FA3A6B2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9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FAEE8A-AD10-406C-8756-4137F48661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AF907C-CF76-4CBC-A042-33D4EC6576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http://www.youtube.com/watch?v=s1R4R8stwI8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33B26-2E81-4C9F-8F1C-61B6EC76E24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8E8B4F-D4BC-4406-9F81-DBA9428FC3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0D179F-8F22-4352-84F1-11C991125B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8221C8-BADA-4520-AE57-0D3865B0A8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http://www.technologystudent.com/prddes1/mod1.html</a:t>
            </a:r>
          </a:p>
          <a:p>
            <a:pPr lvl="0"/>
            <a:r>
              <a:rPr lang="en-US"/>
              <a:t>http://www.technologystudent.com/prddes1/prototype1.html</a:t>
            </a:r>
          </a:p>
          <a:p>
            <a:pPr lvl="0"/>
            <a:r>
              <a:rPr lang="en-US"/>
              <a:t>http://www.bbc.co.uk/schools/gcsebitesize/design/graphics/materialsandcomponentsrev5.shtml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16A33-5B65-4DA0-940C-51109908D6D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90DE11-3C74-42EF-8D44-525568159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66A5-D182-4196-B07C-FA2996AB0BE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2950" y="1122361"/>
            <a:ext cx="8420096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DD444-173A-4174-9B68-DBE6BADF4B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38253" y="3602041"/>
            <a:ext cx="74295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062C8-3718-42AA-B227-0CF8ECAFBC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386F8E-3C2E-4A08-81D0-7F40393C269E}" type="datetime1">
              <a:rPr lang="en-GB"/>
              <a:pPr lvl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F9E94-C19A-40E7-A2AB-BBDEF0D504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8198E-0FE3-446A-AB6C-BCE2376B87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FEE3E8-5F7F-407A-9762-FD77AD9908A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092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6AA22-8396-482B-92A1-CBD2464E1E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55E13-A0BF-498D-9301-521FAF99116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4247-9D8C-441C-942A-E6693AD07B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3EC8E2-DFDA-4EDB-B58A-D28189AC8919}" type="datetime1">
              <a:rPr lang="en-GB"/>
              <a:pPr lvl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4853C-717A-410A-93DE-012DE38368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B2EBE-B811-412D-B458-EF5AE0E644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A6DF33-96BA-4876-9854-8090ABFEA87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FA7E22-2C83-4DB0-A4AA-B0EC0170C4D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088977" y="365129"/>
            <a:ext cx="2135983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E9132-473E-44F8-B8A3-DE4677E5530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81035" y="365129"/>
            <a:ext cx="6284122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C60BF-4D54-42DF-BD96-B86D28DACC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4A2410-5259-4E91-ABAE-7CEACFCEFCF6}" type="datetime1">
              <a:rPr lang="en-GB"/>
              <a:pPr lvl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6F828-F393-44F9-A7C7-717507BD7E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91C57-E921-4FBD-BB6E-1CF01828F8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3EA08A-F0B8-4C5F-987D-D70333224F8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1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7753-9FA8-4523-9810-FE04317606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2950" y="1122361"/>
            <a:ext cx="8420096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08590-2D88-4EDA-952C-E4BDC7F870E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38253" y="3602041"/>
            <a:ext cx="74295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149D0-AB59-4CA0-8252-A07DB1D29E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1A2356-3FD2-47E2-812B-1D5625AB0318}" type="datetime1">
              <a:rPr lang="en-US"/>
              <a:pPr lvl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717F-85FA-4F60-B229-E11AA228A0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4140C-5E63-4CB9-8821-0B811E6E69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8EFB88-C557-4C39-944F-2FC2096AC3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1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6537-1452-4927-93D2-57E09EE3BC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D31B5-2258-4921-8058-81A5DE06AE4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97F78-AF31-457B-B7CD-EE71B3E9DC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662B4-A566-4475-B77F-0CEB44F9BCE4}" type="datetime1">
              <a:rPr lang="en-US"/>
              <a:pPr lvl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E4FE0-5E48-4A76-818C-A82DBEC024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962B9-F5A8-4261-87BD-6671752D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D391D2-7C61-4292-B0C0-C20D92F2DB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6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C086-CFAF-4DE8-8731-648FA800AF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5878" y="1709735"/>
            <a:ext cx="8543925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76A33-1954-4A8D-8AD4-9CD974DCE8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878" y="4589465"/>
            <a:ext cx="8543925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CC47F-AEE0-4F92-9D00-522D5D0861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2E88F6-C064-4617-8FFA-46A784A26D27}" type="datetime1">
              <a:rPr lang="en-US"/>
              <a:pPr lvl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C6262-4D43-413D-A58B-AB2DDDFE5F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A1DCC-DF83-4FF6-B4BB-EA823F0D37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BB044A-D9E7-468A-893A-EB8877EE9B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93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3ABB-C823-4049-87AB-DA11D78EE5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A829-8457-44D2-8A7C-0C5A3BFB2C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1035" y="1825627"/>
            <a:ext cx="421005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9B3F8-8484-4B20-9719-51917822239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825627"/>
            <a:ext cx="421005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441B2-54F1-486E-9CEB-C45DC8C756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488ED0-4850-4C62-A35F-99870EA24F84}" type="datetime1">
              <a:rPr lang="en-US"/>
              <a:pPr lvl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34722-00B0-43C3-9741-A8BB78D890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74698-B024-4440-B454-5B4346EC19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92DB78-0CEE-47B2-886F-27F2B40000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21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C611-8946-4529-B6F9-70ECCD137E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325" y="365129"/>
            <a:ext cx="8543925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71172-161A-4CB5-92E8-244FE7C215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2325" y="1681160"/>
            <a:ext cx="419070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F8078-254A-447F-8BBC-5641DE32DEB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82325" y="2505071"/>
            <a:ext cx="419070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64148-1226-4220-8088-E398E4DF9C7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14917" y="1681160"/>
            <a:ext cx="421134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FD31AF-8FF2-4764-B808-FAA4BF5A13D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14917" y="2505071"/>
            <a:ext cx="421134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753AE-4F40-4E36-9108-D3AA1CCC8C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10A0DC-9182-49FF-9444-E29D2FC8AFBC}" type="datetime1">
              <a:rPr lang="en-US"/>
              <a:pPr lvl="0"/>
              <a:t>6/30/2020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32552-AF41-41B6-88B0-A043EB9984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1AD87A-8556-47AE-9330-9BB4B765A7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93AEB5-029B-48EC-9591-CA8147B145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1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174-9629-4A9D-BC9E-50B64A47E9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AA3FE-BF62-4304-941B-3865BC86DA7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14F74C-F964-4BEF-8592-5C00626F97F9}" type="datetime1">
              <a:rPr lang="en-US"/>
              <a:pPr lvl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517B5-4E4B-4CF7-A947-FA9FAC8ECD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22ED-AEB2-4BC5-8793-6E681B4C32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6C3FCE-2594-4D7F-8697-4515402178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95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FE001-16CB-4F55-8336-0470B40EC9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E7D8E0-33B3-4AF7-9ED2-AFD5F56BA59D}" type="datetime1">
              <a:rPr lang="en-US"/>
              <a:pPr lvl="0"/>
              <a:t>6/30/2020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D4693-45B2-4CA0-AE43-81572A06C2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A4D8B-7179-4B56-97C5-913105B787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A3FF13-6A4D-46A9-B07D-29089B8B0E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576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4FF3-9E5C-470E-801B-6615858D2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325" y="457200"/>
            <a:ext cx="3194941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78AC4-739C-47C1-8B34-94E13B65EE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11342" y="987423"/>
            <a:ext cx="5014917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EB3B1-0CBF-4DD9-9265-AFFF241BB69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2325" y="2057400"/>
            <a:ext cx="3194941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F2D94-789C-4025-8E74-5BD2CA4225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7563E3-3F31-4771-A0B0-80D96811BD77}" type="datetime1">
              <a:rPr lang="en-US"/>
              <a:pPr lvl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ABA7A-0DE6-4813-ABE5-5CBE02411B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DAE86-C314-4E6F-9B5F-741AF1E066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909532-E056-4067-B84E-9F4ABB4A97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D717-3D7B-45C8-A154-FE00151EF4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256D-AD84-4C40-80DC-A91088489B3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39CB-1186-49F3-BEAA-9657040A68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BFB85B-520B-4818-BA0E-5AF2C8C12F4D}" type="datetime1">
              <a:rPr lang="en-GB"/>
              <a:pPr lvl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B2078-F625-40C1-BBF2-2F0FC8311E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1B381-D47D-49AB-9EC8-291233B68C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5C403D-A3FD-40EE-AC26-3964ADFCA00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12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26E9-5D8B-4C01-B982-CF57EB5232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325" y="457200"/>
            <a:ext cx="3194941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66551-D9C4-4A3A-9ECA-05E8C538EF4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11342" y="987423"/>
            <a:ext cx="5014917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DAF8B-4CC2-4D07-BD1C-330CD3191CB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2325" y="2057400"/>
            <a:ext cx="3194941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62771-495F-499D-9C06-E27A819D44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E2D366-D775-4862-8011-BB44651F668F}" type="datetime1">
              <a:rPr lang="en-US"/>
              <a:pPr lvl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D3229-2F04-444B-96F5-36D16C55AA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A5D7F-772D-4119-B2FB-6CEC79A378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A33835-77F7-4654-B441-334CD25A13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7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3F89-3012-44D7-AA70-E6AA9A9D6C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AB2E3-7AC5-4882-8821-E6C0B13B3FD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93F56-2680-48F7-9BF3-E9552C2CDB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D23051-4397-4302-900D-B2D74F508587}" type="datetime1">
              <a:rPr lang="en-US"/>
              <a:pPr lvl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CDDE8-060B-4AD4-9A97-6B0B731D8F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E29AB-8F6D-43D5-906B-7568C67D21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0FF950-FC90-4D0D-8477-A9051A414A1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54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DA8665-FBCE-43CB-BA39-C44C11408C1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088977" y="365129"/>
            <a:ext cx="2135983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5F5A2-10D7-4C2B-AA1C-0F28757FF20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81035" y="365129"/>
            <a:ext cx="6284122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DFA1F-A2C5-4E30-AE07-B2EBD770CA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172058-74D9-4CEA-8957-2B91ACAF4357}" type="datetime1">
              <a:rPr lang="en-US"/>
              <a:pPr lvl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348C5-4EC1-43B4-8037-2A8E8B688E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ADC86-9F77-4A9D-BAAD-A046E0279E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761347-DE3E-4E3A-B1C0-44E61CCCEB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39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28A8-38E6-4057-9F27-CCE363F9E0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2950" y="1122361"/>
            <a:ext cx="8420096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CFCD2-7253-486B-B142-DAD13015CD8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38253" y="3602041"/>
            <a:ext cx="74295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6F41F-66F4-4350-A92F-88E03A397E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D92BA-C103-4AF6-B0A4-43CBFBCBDD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3EF7F-3EF2-42B9-951E-82259B3918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72BBF4-76D6-407B-BB3F-5476EBABD97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19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1FA0-04C2-4AC0-B122-FCD31F4D9FA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A21C3-00B5-489F-966A-80BED461405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B702E-04EB-4B63-8CD1-5658326E49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DB2A-8BBF-4930-BA29-5EB8B29E9B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FD43C-1745-495F-B4B5-78E88DD0B1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E298FE-C1EC-4782-A603-2424C61F63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82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F04A-B334-4D1F-AB4C-5C32800EBA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5878" y="1709735"/>
            <a:ext cx="8543925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D5E05-7D42-465F-B98E-016A6A97C0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878" y="4589465"/>
            <a:ext cx="8543925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EB7EC-18EA-440D-B987-3AB55A10AB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91DB7-558B-4FE6-AEC6-92836B2454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A841-295A-4E6D-A0A0-716EFFFF54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669866-C190-4AFC-86C7-5A17115DB6E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45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8BBF-92A9-4E0D-B6DF-F0DD657537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CB813-6C55-4A41-AA22-BDBDAF0032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1035" y="1825627"/>
            <a:ext cx="421005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42AB4-2BBE-451B-807E-BBC447ED262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825627"/>
            <a:ext cx="421005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0EB24-9021-4C21-82E9-9B878321C5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349F6-A5E8-437E-AD94-0F8A24EF19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F5CDA-3D18-4DB5-B149-F7F010A585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B61665-E77E-4B09-9FFA-FE5B927741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166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594B-3B83-4895-862A-0582B3CC74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325" y="365129"/>
            <a:ext cx="8543925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9AD37-8915-4AE3-8DA0-3961699636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2325" y="1681160"/>
            <a:ext cx="419070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AE040-2CBD-40A8-81D8-32D1BC88DB1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82325" y="2505071"/>
            <a:ext cx="419070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7113F-142A-4BBD-8764-5B14EC1A4D5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14917" y="1681160"/>
            <a:ext cx="421134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3A9DB-93BA-4F5C-8239-D4A519CA1A5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14917" y="2505071"/>
            <a:ext cx="421134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35239-E447-4441-841E-526FEE3FDC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62533-1C7E-4ECA-ACE8-918C34A52F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5BA214-82C7-4A4C-A897-AC61FC1E7A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527F5-C0A1-44BE-9572-33C31E23CAF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603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39E5-792C-468C-89E4-E0227ED330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2DFC6-8B84-4B36-B268-162F0E8CCA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C9E40-BF60-416C-B96F-D30C1DF2A7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7FFD6-5AAE-42BE-9ECC-546E41AAD0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A9F391-9C48-43CF-A575-54D337BBB78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38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ED0B40-60BC-4A11-BFED-88A219287C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58A7C-580B-483E-82E6-475AA7419E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40E5C-6306-40A8-83F6-EE7B471877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7937EE-2FFC-4187-A3F7-4A6459963A3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6280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285B5-ACFF-460D-AD41-4FC05ED4E8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5878" y="1709735"/>
            <a:ext cx="8543925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6A5BB-B07A-43B4-B1D2-D67E72F52F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878" y="4589465"/>
            <a:ext cx="8543925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D8B53-12B2-4A39-964B-B3701FDBD6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97197A-946D-426A-B7F4-76DD46F208DC}" type="datetime1">
              <a:rPr lang="en-GB"/>
              <a:pPr lvl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2C408-FA2A-40E9-879B-AB58488950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7E080-BE7C-499F-B7B1-A0AD0257A7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C4B26C-A956-442C-BF3E-9A31D93D48D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04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DA3D-370E-49E4-B1CE-9EDEE15B56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325" y="457200"/>
            <a:ext cx="3194941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A9B3-4FAE-4B55-86D5-AE92FEA69E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11342" y="987423"/>
            <a:ext cx="5014917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C5DC2-340A-4986-AD85-61FC0171AE8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2325" y="2057400"/>
            <a:ext cx="3194941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B6329-2C50-40E6-A625-EA288A3A72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DDADF-5B73-46AF-8372-F21FABFF88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3960F-5B4C-4B12-AED5-783AC7964F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1B1408-5EDA-41E9-88A7-FB402EA012B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3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3D2B-86B7-4B7B-9BE5-B0D79D30D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325" y="457200"/>
            <a:ext cx="3194941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099956-4400-4340-B26E-073E88C3FF9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11342" y="987423"/>
            <a:ext cx="5014917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9D91A-9A68-4EE4-9F01-3B65D5457FF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2325" y="2057400"/>
            <a:ext cx="3194941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9D295-3EB5-4B5C-BE99-805F6D122B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490B9-74AF-4A4C-AA47-1B9BF421CB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479B8-975B-4169-8722-FC5ECC51DD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BBFD2F-D439-41E1-93B6-2ACA08EF693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330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999CC-4349-4C9B-81F5-7E6292DA6C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889E5-8B6D-423F-9ABE-94642822F23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D69DA-D924-4012-A083-452BA322CA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92456-F2AE-41C2-BFA8-013569C099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AB1EA-B03C-43F7-8D3B-CED730E562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FE98CE-0D50-4AD9-97FD-329F22218F9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21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B6754-4AB8-4ECE-9BF8-9C5B0A49FB3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088977" y="365129"/>
            <a:ext cx="2135983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63FF7-9AF5-4D10-8DEF-6E3810FEC6F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81035" y="365129"/>
            <a:ext cx="6284122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BB16A-2DB7-41BD-AA8F-1A493254BF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143E3-8D2E-4E7B-A9C2-8B7952829A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7B323-36EF-4195-9E6D-931D788ECF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FA82F4-CACF-4D14-897A-F79549DBA57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7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5AE9-ECAA-4037-BFFF-AD08B7BE49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98B4E-DDE5-49AF-A8E0-0E2FD1901CB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1035" y="1825627"/>
            <a:ext cx="421005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9BB0E-2568-4551-9C23-25AEC250ED5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825627"/>
            <a:ext cx="421005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EAAE7-BC3D-4A57-A889-933B3C087F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6F0B55-55B9-490D-90A9-437AFFD5CBED}" type="datetime1">
              <a:rPr lang="en-GB"/>
              <a:pPr lvl="0"/>
              <a:t>30/06/2020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F29B5-3588-4D07-9932-D2920BA662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88B10-C6EB-49EB-B5F7-5EE762E7F7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9D1D53-0F97-4AEF-87A5-4E3B5A6CA24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96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AC26-3520-4A45-B82A-378A81C95C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325" y="365129"/>
            <a:ext cx="8543925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2FEEE-4BDB-4663-B6F7-A5D2AB5BBF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2325" y="1681160"/>
            <a:ext cx="419070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B197F-5D44-4F23-931C-F9AA8C1ED3F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82325" y="2505071"/>
            <a:ext cx="419070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08E0D-7001-4865-9E57-325375B7D19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14917" y="1681160"/>
            <a:ext cx="421134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C51F4-123C-4FFF-B90D-7D20454A605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14917" y="2505071"/>
            <a:ext cx="421134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00D4B8-612A-4915-B7D6-54D444E487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034078-62A9-4858-A0D3-DCEA8D2CBCC8}" type="datetime1">
              <a:rPr lang="en-GB"/>
              <a:pPr lvl="0"/>
              <a:t>30/06/2020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FADDC-7D08-4255-B6FA-FD477F10B6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1DA1B8-3BD8-43BC-9ED8-09E293E920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ECCC57-4C4C-4E36-9430-EDB233CF04D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6970-98B9-48CE-911B-285EC58BAC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F7C9D-3EEF-48BE-833D-D992ACA563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72232-7D8E-49D6-8605-4305C7CA190A}" type="datetime1">
              <a:rPr lang="en-GB"/>
              <a:pPr lvl="0"/>
              <a:t>30/06/2020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829BA-B3CA-4457-8DF7-684E31A264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5CEA1-CC9C-408F-8850-0620E3BA65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242331-484E-49BC-A70D-4B17EDFE47D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95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06047-8B0C-40D0-9084-B6F68AB454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DF2662-7EF6-42FE-B910-8FBF25FAEBDE}" type="datetime1">
              <a:rPr lang="en-GB"/>
              <a:pPr lvl="0"/>
              <a:t>30/06/2020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BC949-5225-4423-A112-DBB598FEC0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65D02-22AF-4788-8DF4-57F374601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BC865D-ED27-4BB7-8DC8-F8AB33AB790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3778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6AA8-ED5A-4443-8868-BB78511731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325" y="457200"/>
            <a:ext cx="3194941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6B9BE-673B-4600-8684-1A2147FBFC4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11342" y="987423"/>
            <a:ext cx="5014917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2DFDB-0E08-4853-9B8E-40720AB858B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2325" y="2057400"/>
            <a:ext cx="3194941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48A3B-6D20-42F7-987B-2EA5A5A659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D1BA47-4AE2-4A38-9A15-0124B841E9BD}" type="datetime1">
              <a:rPr lang="en-GB"/>
              <a:pPr lvl="0"/>
              <a:t>30/06/2020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A16F3-9481-4590-A4DA-73678F12A4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00E81-3475-4EC1-BB50-A54A33BB9E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F2562E-0E97-41F1-93B3-DF9CC18E052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2AC3-8F5E-4837-89EE-2638DC4B4C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325" y="457200"/>
            <a:ext cx="3194941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AE46B-040D-481E-A7CA-8F7C7423068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11342" y="987423"/>
            <a:ext cx="5014917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FAB82-3720-43D2-A765-82368CC8D2B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2325" y="2057400"/>
            <a:ext cx="3194941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37A69-ED51-4576-8793-31618D1D3E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EFCF6F-5B57-401C-8C3D-12710E35A422}" type="datetime1">
              <a:rPr lang="en-GB"/>
              <a:pPr lvl="0"/>
              <a:t>30/06/2020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A9F1C-1ABB-474E-9A86-EB07EFC4B9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61945-D0E2-41C8-BF62-76B7D6AB26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356A41-0D8B-4F5A-B0EC-C03FE69AE5D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41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702AE-C5F1-475D-9CEF-1EF7692C17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5" y="365129"/>
            <a:ext cx="8543925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01C8D-3528-4DBE-8634-1A31DF5B65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035" y="1825627"/>
            <a:ext cx="8543925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5BED3-C89A-45CA-A9DE-48C040CB0D5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81035" y="6356351"/>
            <a:ext cx="222885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8E8142C-43CF-455B-9192-3CB28AB52E41}" type="datetime1">
              <a:rPr lang="en-GB"/>
              <a:pPr lvl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B8024-F951-4CB1-9E12-4CBF53486AF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281360" y="6356351"/>
            <a:ext cx="334327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19C78-1E3B-4124-9ACC-E7B42F08624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996110" y="6356351"/>
            <a:ext cx="222885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A68C4A9-ECEC-456C-8424-2994342D8931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855BE-7650-4007-9734-D9C8DF22B8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5" y="365129"/>
            <a:ext cx="8543925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B21FA-1E75-4FA2-9713-D12703D5C4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035" y="1825627"/>
            <a:ext cx="8543925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E2A56-5692-4429-BA61-F520377FD15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81035" y="6356351"/>
            <a:ext cx="222885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C17CC3E-EFE2-4793-8967-B207DE3DBEAE}" type="datetime1">
              <a:rPr lang="en-US"/>
              <a:pPr lvl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D96D8-B6CB-4064-A161-C6EC96E86AA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281360" y="6356351"/>
            <a:ext cx="334327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EE3DE-E20D-4DC4-B009-D1D58D670CC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996110" y="6356351"/>
            <a:ext cx="222885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18F70F9-AD63-4C65-928A-B77EE0E8B1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B8985-41CC-487A-83F2-ED4D8577D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5" y="365129"/>
            <a:ext cx="8543925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332C8-1CB4-4DE8-953A-CCB6FB331A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035" y="1825627"/>
            <a:ext cx="8543925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3680B-91CA-49D4-88B4-15F6F5219CA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81035" y="6356351"/>
            <a:ext cx="222885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8A0F4-C5FA-4E74-8A0F-336A029EB33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281360" y="6356351"/>
            <a:ext cx="334327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FF4FF-F456-4EBD-B78C-27F1E87D3BA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996110" y="6356351"/>
            <a:ext cx="222885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FC4BDEB-81E5-46AF-BB4D-D145C424992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85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061C-84AE-4945-A4CC-0EC2D408E85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80997" y="2243682"/>
            <a:ext cx="9144000" cy="2148373"/>
          </a:xfrm>
        </p:spPr>
        <p:txBody>
          <a:bodyPr>
            <a:noAutofit/>
          </a:bodyPr>
          <a:lstStyle/>
          <a:p>
            <a:pPr lvl="0"/>
            <a:r>
              <a:rPr lang="en-GB" b="1" i="1" dirty="0"/>
              <a:t>DESIGNING AND MODELLING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90B48B7-0819-41B9-A2CF-51E7F3859B67}"/>
              </a:ext>
            </a:extLst>
          </p:cNvPr>
          <p:cNvSpPr txBox="1"/>
          <p:nvPr/>
        </p:nvSpPr>
        <p:spPr>
          <a:xfrm>
            <a:off x="1489127" y="495943"/>
            <a:ext cx="6927741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7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TRANSITION DAY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ke cardboard big ben - Google Search (With images) | London ...">
            <a:extLst>
              <a:ext uri="{FF2B5EF4-FFF2-40B4-BE49-F238E27FC236}">
                <a16:creationId xmlns:a16="http://schemas.microsoft.com/office/drawing/2014/main" id="{8F2BFB21-73B0-4F3E-A9D3-25AEC589A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50" y="1956289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79852-75D5-43C9-9A43-9A7F309ABFD9}"/>
              </a:ext>
            </a:extLst>
          </p:cNvPr>
          <p:cNvSpPr txBox="1"/>
          <p:nvPr/>
        </p:nvSpPr>
        <p:spPr>
          <a:xfrm>
            <a:off x="5261318" y="58633"/>
            <a:ext cx="4768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EXAMPLE CLOCK MODELS</a:t>
            </a:r>
          </a:p>
        </p:txBody>
      </p:sp>
      <p:pic>
        <p:nvPicPr>
          <p:cNvPr id="1028" name="Picture 4" descr="8 CREATIVE CLOCKS TO HELP KIDS TELL TIME">
            <a:extLst>
              <a:ext uri="{FF2B5EF4-FFF2-40B4-BE49-F238E27FC236}">
                <a16:creationId xmlns:a16="http://schemas.microsoft.com/office/drawing/2014/main" id="{F5116410-0B07-4670-A2F0-E04975CFD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9" y="358433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C7E5D07-0A94-43BE-8BD1-B8B5762AC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04" y="931364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dboard Clock for Learning : 4 Steps (with Pictures) - Instructables">
            <a:extLst>
              <a:ext uri="{FF2B5EF4-FFF2-40B4-BE49-F238E27FC236}">
                <a16:creationId xmlns:a16="http://schemas.microsoft.com/office/drawing/2014/main" id="{F106FC5C-DB08-4026-B5AA-9DC199926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4" y="401984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Y: How to make clock using thermocol for school kids project for ...">
            <a:extLst>
              <a:ext uri="{FF2B5EF4-FFF2-40B4-BE49-F238E27FC236}">
                <a16:creationId xmlns:a16="http://schemas.microsoft.com/office/drawing/2014/main" id="{58B7D665-1133-46D8-8BF2-DBA333B88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54" y="401984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2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11659D-5483-4E59-8C1E-6101A8236CF9}"/>
              </a:ext>
            </a:extLst>
          </p:cNvPr>
          <p:cNvSpPr/>
          <p:nvPr/>
        </p:nvSpPr>
        <p:spPr>
          <a:xfrm>
            <a:off x="182880" y="1325874"/>
            <a:ext cx="9214338" cy="4001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Design 2 different clock ideas and </a:t>
            </a:r>
            <a:r>
              <a:rPr lang="en-GB" sz="2000" b="1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cs typeface="Times New Roman" pitchFamily="18"/>
              </a:rPr>
              <a:t>m</a:t>
            </a:r>
            <a:r>
              <a:rPr lang="en-GB" sz="2000" b="1" dirty="0">
                <a:solidFill>
                  <a:srgbClr val="000000"/>
                </a:solidFill>
                <a:latin typeface="Comic Sans MS" pitchFamily="66"/>
                <a:ea typeface="Calibri" pitchFamily="34"/>
                <a:cs typeface="Times New Roman" pitchFamily="18"/>
              </a:rPr>
              <a:t>odel one of your idea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Calibri" pitchFamily="34"/>
                <a:cs typeface="Times New Roman" pitchFamily="18"/>
              </a:rPr>
              <a:t>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5C116-D7F6-4286-87FA-0B319E9AB9D2}"/>
              </a:ext>
            </a:extLst>
          </p:cNvPr>
          <p:cNvSpPr txBox="1"/>
          <p:nvPr/>
        </p:nvSpPr>
        <p:spPr>
          <a:xfrm>
            <a:off x="3502856" y="111556"/>
            <a:ext cx="2208623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TASK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698706-4C46-40A8-8CF8-3F19A1D90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" y="333448"/>
            <a:ext cx="2024209" cy="1620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114892-1A86-4D39-A802-4A23B4D2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" y="333448"/>
            <a:ext cx="1728290" cy="1728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40B292-ED50-462A-BE1C-7F84C982A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128" y="333448"/>
            <a:ext cx="1620980" cy="1620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9D2287-A35A-45EA-AB1D-BEC3AFE03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418" y="333448"/>
            <a:ext cx="1408600" cy="1758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BA99E0-90F7-43F2-BE24-AAB8DEB34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8328" y="466464"/>
            <a:ext cx="2473187" cy="1354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1235DC-A82B-4FC0-9ECD-5A9341CAC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33" y="2130924"/>
            <a:ext cx="1620980" cy="1298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1B9FE-E96C-4C97-8C1D-DADE67EEF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4744" y="2130924"/>
            <a:ext cx="1408601" cy="1440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BDC11-CE4A-4A60-9147-20D346B9A4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2738" y="2130924"/>
            <a:ext cx="2301737" cy="1629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3CA262-6BA0-466B-AA4D-A6F0128365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9478" y="1954428"/>
            <a:ext cx="1871962" cy="1758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034BCD-A111-41E1-B81B-06CB5B47F6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91256" y="2130924"/>
            <a:ext cx="1408600" cy="18469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E9E5BC-2E47-4365-8D07-2308E42D74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112" y="3571250"/>
            <a:ext cx="1593239" cy="1593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56694E-689F-464C-8CAD-E3E4549E27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9390" y="3605496"/>
            <a:ext cx="1709916" cy="17099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86E00B-3D5A-4039-91F3-FEEACFA21D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79817" y="3808018"/>
            <a:ext cx="1414300" cy="1414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A239D3-4E0D-495B-A989-B9143FB5CC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8990" y="3936592"/>
            <a:ext cx="1635917" cy="1657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E4DADF-A247-4AFE-A0A5-1E87C8A72A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08553" y="3760243"/>
            <a:ext cx="1709916" cy="17099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C14F86-0A17-4B9D-8527-302870CB85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11440" y="4228508"/>
            <a:ext cx="1871962" cy="18719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AF7014-C750-4514-9BEF-216ED747867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8582" y="5171413"/>
            <a:ext cx="1508236" cy="1612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A3893F-C05E-431B-BDA1-55B335ECE8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49837" y="5270093"/>
            <a:ext cx="1362811" cy="13628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9B97A1-1370-4CA4-A5FC-50432FB637B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54475" y="5524529"/>
            <a:ext cx="1781179" cy="11852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F44DA2-3136-487B-A19C-CC32B0A2638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37000" y="5623165"/>
            <a:ext cx="1045943" cy="11534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D779F1B-6E3C-4FDA-AAAD-994B0790DD8A}"/>
              </a:ext>
            </a:extLst>
          </p:cNvPr>
          <p:cNvSpPr txBox="1"/>
          <p:nvPr/>
        </p:nvSpPr>
        <p:spPr>
          <a:xfrm>
            <a:off x="6206718" y="58633"/>
            <a:ext cx="3823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EXAMPLE CLOCK DESIGNS</a:t>
            </a:r>
          </a:p>
        </p:txBody>
      </p:sp>
    </p:spTree>
    <p:extLst>
      <p:ext uri="{BB962C8B-B14F-4D97-AF65-F5344CB8AC3E}">
        <p14:creationId xmlns:p14="http://schemas.microsoft.com/office/powerpoint/2010/main" val="392038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D9B10EB-DB9D-4119-BCE1-1BAA85083A40}"/>
              </a:ext>
            </a:extLst>
          </p:cNvPr>
          <p:cNvSpPr txBox="1"/>
          <p:nvPr/>
        </p:nvSpPr>
        <p:spPr>
          <a:xfrm>
            <a:off x="4676634" y="524390"/>
            <a:ext cx="788386" cy="26849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Calibri" pitchFamily="34"/>
                <a:cs typeface="Times New Roman" pitchFamily="18"/>
              </a:rPr>
              <a:t>Idea 1</a:t>
            </a:r>
            <a:endParaRPr lang="en-US" sz="11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Calibri" pitchFamily="34"/>
              <a:cs typeface="Times New Roman" pitchFamily="18"/>
            </a:endParaRPr>
          </a:p>
        </p:txBody>
      </p:sp>
      <p:pic>
        <p:nvPicPr>
          <p:cNvPr id="5" name="Picture 13" descr="C:\Users\Abigail\AppData\Local\Microsoft\Windows\Temporary Internet Files\Content.IE5\UE32050M\MC900382613[1].jpg">
            <a:extLst>
              <a:ext uri="{FF2B5EF4-FFF2-40B4-BE49-F238E27FC236}">
                <a16:creationId xmlns:a16="http://schemas.microsoft.com/office/drawing/2014/main" id="{79F071C0-6177-4B37-A9AB-528E4496B1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52383" y="6081683"/>
            <a:ext cx="1023615" cy="7990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20BA5C16-E610-496B-A024-D884A356B4A4}"/>
              </a:ext>
            </a:extLst>
          </p:cNvPr>
          <p:cNvSpPr/>
          <p:nvPr/>
        </p:nvSpPr>
        <p:spPr>
          <a:xfrm>
            <a:off x="224000" y="42034"/>
            <a:ext cx="5832646" cy="33855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2701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1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74A3E6B1-055F-4BA5-BC67-0EBC7CDCD545}"/>
              </a:ext>
            </a:extLst>
          </p:cNvPr>
          <p:cNvSpPr/>
          <p:nvPr/>
        </p:nvSpPr>
        <p:spPr>
          <a:xfrm>
            <a:off x="236893" y="57424"/>
            <a:ext cx="5906383" cy="3385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TASK: Design 2 clock ideas</a:t>
            </a:r>
            <a:endParaRPr lang="en-US" sz="1600" b="1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D69EA7-875F-469A-90C2-F318E8EC4BDA}"/>
              </a:ext>
            </a:extLst>
          </p:cNvPr>
          <p:cNvSpPr txBox="1"/>
          <p:nvPr/>
        </p:nvSpPr>
        <p:spPr>
          <a:xfrm>
            <a:off x="6996110" y="6356351"/>
            <a:ext cx="22288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2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62E2C0-37C5-4EAC-8CF4-21D7861E1798}" type="slidenum">
              <a:t>4</a:t>
            </a:fld>
            <a:endParaRPr lang="en-GB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D9B10EB-DB9D-4119-BCE1-1BAA85083A40}"/>
              </a:ext>
            </a:extLst>
          </p:cNvPr>
          <p:cNvSpPr txBox="1"/>
          <p:nvPr/>
        </p:nvSpPr>
        <p:spPr>
          <a:xfrm>
            <a:off x="4676634" y="524390"/>
            <a:ext cx="788386" cy="26849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/>
                <a:ea typeface="Calibri" pitchFamily="34"/>
                <a:cs typeface="Times New Roman" pitchFamily="18"/>
              </a:rPr>
              <a:t>Idea 2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/>
              <a:ea typeface="Calibri" pitchFamily="34"/>
              <a:cs typeface="Times New Roman" pitchFamily="18"/>
            </a:endParaRPr>
          </a:p>
        </p:txBody>
      </p:sp>
      <p:pic>
        <p:nvPicPr>
          <p:cNvPr id="5" name="Picture 13" descr="C:\Users\Abigail\AppData\Local\Microsoft\Windows\Temporary Internet Files\Content.IE5\UE32050M\MC900382613[1].jpg">
            <a:extLst>
              <a:ext uri="{FF2B5EF4-FFF2-40B4-BE49-F238E27FC236}">
                <a16:creationId xmlns:a16="http://schemas.microsoft.com/office/drawing/2014/main" id="{79F071C0-6177-4B37-A9AB-528E4496B1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52383" y="6081683"/>
            <a:ext cx="1023615" cy="7990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20BA5C16-E610-496B-A024-D884A356B4A4}"/>
              </a:ext>
            </a:extLst>
          </p:cNvPr>
          <p:cNvSpPr/>
          <p:nvPr/>
        </p:nvSpPr>
        <p:spPr>
          <a:xfrm>
            <a:off x="224000" y="42034"/>
            <a:ext cx="5832646" cy="33855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2701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74A3E6B1-055F-4BA5-BC67-0EBC7CDCD545}"/>
              </a:ext>
            </a:extLst>
          </p:cNvPr>
          <p:cNvSpPr/>
          <p:nvPr/>
        </p:nvSpPr>
        <p:spPr>
          <a:xfrm>
            <a:off x="236893" y="57424"/>
            <a:ext cx="5906383" cy="3385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/>
                <a:ea typeface="+mn-ea"/>
                <a:cs typeface="+mn-cs"/>
              </a:rPr>
              <a:t>TASK: Design 2 clock ideas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D69EA7-875F-469A-90C2-F318E8EC4BDA}"/>
              </a:ext>
            </a:extLst>
          </p:cNvPr>
          <p:cNvSpPr txBox="1"/>
          <p:nvPr/>
        </p:nvSpPr>
        <p:spPr>
          <a:xfrm>
            <a:off x="6996110" y="6356351"/>
            <a:ext cx="22288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62E2C0-37C5-4EAC-8CF4-21D7861E1798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31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3080485C-0D7A-4996-B3A8-3AA95FCE7AA1}"/>
              </a:ext>
            </a:extLst>
          </p:cNvPr>
          <p:cNvSpPr/>
          <p:nvPr/>
        </p:nvSpPr>
        <p:spPr>
          <a:xfrm>
            <a:off x="-149476" y="1734379"/>
            <a:ext cx="9064876" cy="4832091"/>
          </a:xfrm>
          <a:prstGeom prst="rect">
            <a:avLst/>
          </a:prstGeom>
          <a:noFill/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9" marR="0" lvl="0" indent="-285759" algn="l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TESTING </a:t>
            </a:r>
          </a:p>
          <a:p>
            <a:pPr marL="285759" marR="0" lvl="0" indent="-285759" algn="l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IDENTIFICATION OF FAULTS  </a:t>
            </a:r>
          </a:p>
          <a:p>
            <a:pPr marL="285759" marR="0" lvl="0" indent="-285759" algn="l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DESIGN IMPROVEMENTS IDENTIFIED </a:t>
            </a:r>
          </a:p>
          <a:p>
            <a:pPr marL="285759" marR="0" lvl="0" indent="-285759" algn="l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CUSTOMER / CLIENT DISCUSSIONS </a:t>
            </a:r>
          </a:p>
          <a:p>
            <a:pPr marL="285759" marR="0" lvl="0" indent="-285759" algn="l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SAFETY ISSUES / EVVIRONMENTAL ISSUES</a:t>
            </a:r>
          </a:p>
          <a:p>
            <a:pPr marL="285759" marR="0" lvl="0" indent="-285759" algn="l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ASSESSING MATERIALS </a:t>
            </a:r>
          </a:p>
          <a:p>
            <a:pPr marL="285759" marR="0" lvl="0" indent="-285759" algn="l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EVALUATE FUNCTIONALITY </a:t>
            </a:r>
          </a:p>
          <a:p>
            <a:pPr marL="285759" marR="0" lvl="0" indent="-285759" algn="l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ASSESSING AESTHETICS </a:t>
            </a:r>
          </a:p>
          <a:p>
            <a:pPr marL="285759" marR="0" lvl="0" indent="-285759" algn="l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ASSESSING ERGONOMICS</a:t>
            </a:r>
          </a:p>
          <a:p>
            <a:pPr marL="285759" marR="0" lvl="0" indent="-285759" algn="l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USED WITH FOCUS GROUP </a:t>
            </a:r>
          </a:p>
          <a:p>
            <a:pPr marL="285759" marR="0" lvl="0" indent="-285759" algn="l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SAVES MONEY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885E98D8-F2CD-41C7-91F2-197C15926A7A}"/>
              </a:ext>
            </a:extLst>
          </p:cNvPr>
          <p:cNvSpPr/>
          <p:nvPr/>
        </p:nvSpPr>
        <p:spPr>
          <a:xfrm>
            <a:off x="660818" y="25438"/>
            <a:ext cx="9101132" cy="923461"/>
          </a:xfrm>
          <a:prstGeom prst="rect">
            <a:avLst/>
          </a:prstGeom>
          <a:noFill/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5401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Purpose of Modelling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199E79-0968-4C19-B6C0-D671319C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60" t="29128" r="19271" b="18769"/>
          <a:stretch>
            <a:fillRect/>
          </a:stretch>
        </p:blipFill>
        <p:spPr>
          <a:xfrm>
            <a:off x="-448988" y="0"/>
            <a:ext cx="11150989" cy="67251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1.bp.blogspot.com/-mdmfBkWxHb0/Tsl-01jFL0I/AAAAAAAABAU/BDPYEreD9mo/s1600/sherlock_kids_concept_models.jpg">
            <a:extLst>
              <a:ext uri="{FF2B5EF4-FFF2-40B4-BE49-F238E27FC236}">
                <a16:creationId xmlns:a16="http://schemas.microsoft.com/office/drawing/2014/main" id="{0FD2389B-F3E8-48BC-9F5B-8D55214C5A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03016" y="3260210"/>
            <a:ext cx="4587489" cy="315619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3" name="Picture 6" descr="http://nickremis.com/wp/wp-content/uploads/2011/01/cardboard-Model.jpg">
            <a:extLst>
              <a:ext uri="{FF2B5EF4-FFF2-40B4-BE49-F238E27FC236}">
                <a16:creationId xmlns:a16="http://schemas.microsoft.com/office/drawing/2014/main" id="{E7D28CBB-DB31-4682-BA40-7D8EA6AE8C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86481" y="404667"/>
            <a:ext cx="3604016" cy="246128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Picture 10" descr="http://www.confluencecreative.co.uk/images/photos/product_prototypes_55.jpg">
            <a:extLst>
              <a:ext uri="{FF2B5EF4-FFF2-40B4-BE49-F238E27FC236}">
                <a16:creationId xmlns:a16="http://schemas.microsoft.com/office/drawing/2014/main" id="{9AC712C1-C3F6-492D-AD1C-7176F475C8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76708" y="3260210"/>
            <a:ext cx="3240359" cy="315619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9610B619-4910-4367-B22B-B0A8278370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423" t="16766" r="18846" b="25000"/>
          <a:stretch>
            <a:fillRect/>
          </a:stretch>
        </p:blipFill>
        <p:spPr>
          <a:xfrm>
            <a:off x="893185" y="404667"/>
            <a:ext cx="3411745" cy="257477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A931FD-F9BA-4716-B52F-4BD26A9C1987}"/>
              </a:ext>
            </a:extLst>
          </p:cNvPr>
          <p:cNvSpPr txBox="1"/>
          <p:nvPr/>
        </p:nvSpPr>
        <p:spPr>
          <a:xfrm>
            <a:off x="4603016" y="-22641"/>
            <a:ext cx="4768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EXAMPLE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896442CC-C68C-4555-81AA-06DAD078C0BC}"/>
              </a:ext>
            </a:extLst>
          </p:cNvPr>
          <p:cNvSpPr/>
          <p:nvPr/>
        </p:nvSpPr>
        <p:spPr>
          <a:xfrm>
            <a:off x="478779" y="65562"/>
            <a:ext cx="8584423" cy="37831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2701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81AA9E6-7AC1-48BC-81A8-EFFCEAFD7699}"/>
              </a:ext>
            </a:extLst>
          </p:cNvPr>
          <p:cNvSpPr/>
          <p:nvPr/>
        </p:nvSpPr>
        <p:spPr>
          <a:xfrm>
            <a:off x="640537" y="74541"/>
            <a:ext cx="8584423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/>
                <a:ea typeface="Calibri" pitchFamily="34"/>
                <a:cs typeface="Times New Roman" pitchFamily="18"/>
              </a:rPr>
              <a:t>Model one of your clock idea (Use card or paper)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9EAFED62-923E-4CD6-9535-843C4DD746EB}"/>
              </a:ext>
            </a:extLst>
          </p:cNvPr>
          <p:cNvSpPr txBox="1"/>
          <p:nvPr/>
        </p:nvSpPr>
        <p:spPr>
          <a:xfrm>
            <a:off x="6996110" y="6356351"/>
            <a:ext cx="22288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8016" tIns="64008" rIns="128016" bIns="64008" anchor="ctr" anchorCtr="0" compatLnSpc="1">
            <a:noAutofit/>
          </a:bodyPr>
          <a:lstStyle/>
          <a:p>
            <a:pPr marL="0" marR="0" lvl="0" indent="0" algn="r" defTabSz="914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EEF862-FF85-46DF-950B-9E2BDF5751F1}" type="slidenum">
              <a:rPr kumimoji="0" lang="en-GB" sz="1214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kumimoji="0" lang="en-GB" sz="1214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106</Words>
  <Application>Microsoft Office PowerPoint</Application>
  <PresentationFormat>A4 Paper (210x297 mm)</PresentationFormat>
  <Paragraphs>33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Office Theme</vt:lpstr>
      <vt:lpstr>3_Office Theme</vt:lpstr>
      <vt:lpstr>1_Default Design</vt:lpstr>
      <vt:lpstr>DESIGNING AND MODELLING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</dc:title>
  <dc:creator>Faruk Kocaman</dc:creator>
  <cp:lastModifiedBy>Wells, Mrs K</cp:lastModifiedBy>
  <cp:revision>31</cp:revision>
  <dcterms:created xsi:type="dcterms:W3CDTF">2016-11-16T05:17:08Z</dcterms:created>
  <dcterms:modified xsi:type="dcterms:W3CDTF">2020-06-30T07:05:09Z</dcterms:modified>
</cp:coreProperties>
</file>